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17"/>
  </p:notesMasterIdLst>
  <p:handoutMasterIdLst>
    <p:handoutMasterId r:id="rId418"/>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354" r:id="rId231"/>
    <p:sldId id="1355" r:id="rId232"/>
    <p:sldId id="1356" r:id="rId233"/>
    <p:sldId id="1357" r:id="rId234"/>
    <p:sldId id="1358" r:id="rId235"/>
    <p:sldId id="1112" r:id="rId236"/>
    <p:sldId id="1113" r:id="rId237"/>
    <p:sldId id="1114" r:id="rId238"/>
    <p:sldId id="1115" r:id="rId239"/>
    <p:sldId id="1116" r:id="rId240"/>
    <p:sldId id="1117" r:id="rId241"/>
    <p:sldId id="1118" r:id="rId242"/>
    <p:sldId id="1119" r:id="rId243"/>
    <p:sldId id="1120" r:id="rId244"/>
    <p:sldId id="1124" r:id="rId245"/>
    <p:sldId id="1121" r:id="rId246"/>
    <p:sldId id="1122" r:id="rId247"/>
    <p:sldId id="1123" r:id="rId248"/>
    <p:sldId id="1004" r:id="rId249"/>
    <p:sldId id="1005" r:id="rId250"/>
    <p:sldId id="1006" r:id="rId251"/>
    <p:sldId id="1125" r:id="rId252"/>
    <p:sldId id="1126" r:id="rId253"/>
    <p:sldId id="1127" r:id="rId254"/>
    <p:sldId id="1128" r:id="rId255"/>
    <p:sldId id="1129" r:id="rId256"/>
    <p:sldId id="1130" r:id="rId257"/>
    <p:sldId id="1131" r:id="rId258"/>
    <p:sldId id="1132" r:id="rId259"/>
    <p:sldId id="1133" r:id="rId260"/>
    <p:sldId id="1134" r:id="rId261"/>
    <p:sldId id="1135" r:id="rId262"/>
    <p:sldId id="1297" r:id="rId263"/>
    <p:sldId id="1298" r:id="rId264"/>
    <p:sldId id="1301" r:id="rId265"/>
    <p:sldId id="1302" r:id="rId266"/>
    <p:sldId id="1303" r:id="rId267"/>
    <p:sldId id="1304" r:id="rId268"/>
    <p:sldId id="1305" r:id="rId269"/>
    <p:sldId id="1306" r:id="rId270"/>
    <p:sldId id="1307" r:id="rId271"/>
    <p:sldId id="1359" r:id="rId272"/>
    <p:sldId id="1308" r:id="rId273"/>
    <p:sldId id="1309" r:id="rId274"/>
    <p:sldId id="1310" r:id="rId275"/>
    <p:sldId id="1312" r:id="rId276"/>
    <p:sldId id="1313" r:id="rId277"/>
    <p:sldId id="1314" r:id="rId278"/>
    <p:sldId id="1360" r:id="rId279"/>
    <p:sldId id="1362" r:id="rId280"/>
    <p:sldId id="1363" r:id="rId281"/>
    <p:sldId id="1364" r:id="rId282"/>
    <p:sldId id="1361" r:id="rId283"/>
    <p:sldId id="1315" r:id="rId284"/>
    <p:sldId id="1365" r:id="rId285"/>
    <p:sldId id="1316" r:id="rId286"/>
    <p:sldId id="1366" r:id="rId287"/>
    <p:sldId id="1367" r:id="rId288"/>
    <p:sldId id="1368" r:id="rId289"/>
    <p:sldId id="1369" r:id="rId290"/>
    <p:sldId id="1380" r:id="rId291"/>
    <p:sldId id="1370" r:id="rId292"/>
    <p:sldId id="1371" r:id="rId293"/>
    <p:sldId id="1372" r:id="rId294"/>
    <p:sldId id="1373" r:id="rId295"/>
    <p:sldId id="1374" r:id="rId296"/>
    <p:sldId id="1375" r:id="rId297"/>
    <p:sldId id="1376" r:id="rId298"/>
    <p:sldId id="1377" r:id="rId299"/>
    <p:sldId id="1378" r:id="rId300"/>
    <p:sldId id="1379" r:id="rId301"/>
    <p:sldId id="1139" r:id="rId302"/>
    <p:sldId id="1140" r:id="rId303"/>
    <p:sldId id="1317" r:id="rId304"/>
    <p:sldId id="1141" r:id="rId305"/>
    <p:sldId id="1318" r:id="rId306"/>
    <p:sldId id="1320" r:id="rId307"/>
    <p:sldId id="1319" r:id="rId308"/>
    <p:sldId id="1321" r:id="rId309"/>
    <p:sldId id="1322" r:id="rId310"/>
    <p:sldId id="1323" r:id="rId311"/>
    <p:sldId id="1299" r:id="rId312"/>
    <p:sldId id="1143" r:id="rId313"/>
    <p:sldId id="1144" r:id="rId314"/>
    <p:sldId id="1145" r:id="rId315"/>
    <p:sldId id="1146" r:id="rId316"/>
    <p:sldId id="1147" r:id="rId317"/>
    <p:sldId id="1148" r:id="rId318"/>
    <p:sldId id="1149" r:id="rId319"/>
    <p:sldId id="1150" r:id="rId320"/>
    <p:sldId id="1151" r:id="rId321"/>
    <p:sldId id="1152" r:id="rId322"/>
    <p:sldId id="1153" r:id="rId323"/>
    <p:sldId id="1154" r:id="rId324"/>
    <p:sldId id="1155" r:id="rId325"/>
    <p:sldId id="1156" r:id="rId326"/>
    <p:sldId id="1157" r:id="rId327"/>
    <p:sldId id="1158" r:id="rId328"/>
    <p:sldId id="1159" r:id="rId329"/>
    <p:sldId id="1160" r:id="rId330"/>
    <p:sldId id="1161" r:id="rId331"/>
    <p:sldId id="1162" r:id="rId332"/>
    <p:sldId id="1163" r:id="rId333"/>
    <p:sldId id="1164" r:id="rId334"/>
    <p:sldId id="1165" r:id="rId335"/>
    <p:sldId id="1166" r:id="rId336"/>
    <p:sldId id="1167" r:id="rId337"/>
    <p:sldId id="1168" r:id="rId338"/>
    <p:sldId id="1169" r:id="rId339"/>
    <p:sldId id="1170" r:id="rId340"/>
    <p:sldId id="1171" r:id="rId341"/>
    <p:sldId id="1172" r:id="rId342"/>
    <p:sldId id="1173" r:id="rId343"/>
    <p:sldId id="1174" r:id="rId344"/>
    <p:sldId id="1007" r:id="rId345"/>
    <p:sldId id="1008" r:id="rId346"/>
    <p:sldId id="1009" r:id="rId347"/>
    <p:sldId id="1239" r:id="rId348"/>
    <p:sldId id="1240" r:id="rId349"/>
    <p:sldId id="1241" r:id="rId350"/>
    <p:sldId id="1242" r:id="rId351"/>
    <p:sldId id="1243" r:id="rId352"/>
    <p:sldId id="1244" r:id="rId353"/>
    <p:sldId id="1245" r:id="rId354"/>
    <p:sldId id="1254" r:id="rId355"/>
    <p:sldId id="1246" r:id="rId356"/>
    <p:sldId id="1247" r:id="rId357"/>
    <p:sldId id="1248" r:id="rId358"/>
    <p:sldId id="1249" r:id="rId359"/>
    <p:sldId id="1381" r:id="rId360"/>
    <p:sldId id="1384" r:id="rId361"/>
    <p:sldId id="1382" r:id="rId362"/>
    <p:sldId id="1383" r:id="rId363"/>
    <p:sldId id="1385" r:id="rId364"/>
    <p:sldId id="1386" r:id="rId365"/>
    <p:sldId id="1387" r:id="rId366"/>
    <p:sldId id="1388" r:id="rId367"/>
    <p:sldId id="1389" r:id="rId368"/>
    <p:sldId id="1390" r:id="rId369"/>
    <p:sldId id="1391" r:id="rId370"/>
    <p:sldId id="1392" r:id="rId371"/>
    <p:sldId id="1393" r:id="rId372"/>
    <p:sldId id="1250" r:id="rId373"/>
    <p:sldId id="1251" r:id="rId374"/>
    <p:sldId id="1252" r:id="rId375"/>
    <p:sldId id="1253" r:id="rId376"/>
    <p:sldId id="1256" r:id="rId377"/>
    <p:sldId id="1255" r:id="rId378"/>
    <p:sldId id="1394" r:id="rId379"/>
    <p:sldId id="1259" r:id="rId380"/>
    <p:sldId id="1260" r:id="rId381"/>
    <p:sldId id="1261" r:id="rId382"/>
    <p:sldId id="1262" r:id="rId383"/>
    <p:sldId id="1263" r:id="rId384"/>
    <p:sldId id="1264" r:id="rId385"/>
    <p:sldId id="1265" r:id="rId386"/>
    <p:sldId id="1395" r:id="rId387"/>
    <p:sldId id="1266" r:id="rId388"/>
    <p:sldId id="1267" r:id="rId389"/>
    <p:sldId id="1396" r:id="rId390"/>
    <p:sldId id="1397" r:id="rId391"/>
    <p:sldId id="1399" r:id="rId392"/>
    <p:sldId id="1400" r:id="rId393"/>
    <p:sldId id="1398" r:id="rId394"/>
    <p:sldId id="1401" r:id="rId395"/>
    <p:sldId id="1268" r:id="rId396"/>
    <p:sldId id="1269" r:id="rId397"/>
    <p:sldId id="1270" r:id="rId398"/>
    <p:sldId id="1271" r:id="rId399"/>
    <p:sldId id="1272" r:id="rId400"/>
    <p:sldId id="1273" r:id="rId401"/>
    <p:sldId id="1274" r:id="rId402"/>
    <p:sldId id="1275" r:id="rId403"/>
    <p:sldId id="1276" r:id="rId404"/>
    <p:sldId id="1277" r:id="rId405"/>
    <p:sldId id="1278" r:id="rId406"/>
    <p:sldId id="1279" r:id="rId407"/>
    <p:sldId id="1280" r:id="rId408"/>
    <p:sldId id="1281" r:id="rId409"/>
    <p:sldId id="1282" r:id="rId410"/>
    <p:sldId id="1283" r:id="rId411"/>
    <p:sldId id="1285" r:id="rId412"/>
    <p:sldId id="1284" r:id="rId413"/>
    <p:sldId id="1286" r:id="rId414"/>
    <p:sldId id="1287" r:id="rId415"/>
    <p:sldId id="1288" r:id="rId416"/>
  </p:sldIdLst>
  <p:sldSz cx="10440988" cy="6858000"/>
  <p:notesSz cx="6797675" cy="9926638"/>
  <p:embeddedFontLst>
    <p:embeddedFont>
      <p:font typeface="Calvin" panose="020B0600000101010101"/>
      <p:regular r:id="rId419"/>
    </p:embeddedFont>
    <p:embeddedFont>
      <p:font typeface="Cambria Math" panose="02040503050406030204" pitchFamily="18" charset="0"/>
      <p:regular r:id="rId420"/>
    </p:embeddedFont>
    <p:embeddedFont>
      <p:font typeface="Candara" panose="020E0502030303020204" pitchFamily="34" charset="0"/>
      <p:regular r:id="rId421"/>
      <p:bold r:id="rId422"/>
      <p:italic r:id="rId423"/>
      <p:boldItalic r:id="rId424"/>
    </p:embeddedFont>
    <p:embeddedFont>
      <p:font typeface="Consolas" panose="020B0609020204030204" pitchFamily="49" charset="0"/>
      <p:regular r:id="rId425"/>
      <p:bold r:id="rId426"/>
      <p:italic r:id="rId427"/>
      <p:boldItalic r:id="rId428"/>
    </p:embeddedFont>
    <p:embeddedFont>
      <p:font typeface="Microsoft Sans Serif" panose="020B0604020202020204" pitchFamily="34" charset="0"/>
      <p:regular r:id="rId429"/>
    </p:embeddedFont>
    <p:embeddedFont>
      <p:font typeface="고도 B" panose="02000503000000020004" pitchFamily="2" charset="-127"/>
      <p:regular r:id="rId430"/>
    </p:embeddedFont>
    <p:embeddedFont>
      <p:font typeface="고도 M" panose="02000503000000020004" pitchFamily="2" charset="-127"/>
      <p:regular r:id="rId431"/>
    </p:embeddedFont>
    <p:embeddedFont>
      <p:font typeface="나눔스퀘어 ExtraBold" panose="020B0600000101010101" pitchFamily="50" charset="-127"/>
      <p:bold r:id="rId432"/>
    </p:embeddedFont>
    <p:embeddedFont>
      <p:font typeface="맑은 고딕" panose="020B0503020000020004" pitchFamily="50" charset="-127"/>
      <p:regular r:id="rId433"/>
      <p:bold r:id="rId434"/>
    </p:embeddedFont>
    <p:embeddedFont>
      <p:font typeface="맑은 고딕" panose="020B0503020000020004" pitchFamily="50" charset="-127"/>
      <p:regular r:id="rId433"/>
      <p:bold r:id="rId434"/>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font" Target="fonts/font15.fntdata"/><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font" Target="fonts/font6.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commentAuthors" Target="commentAuthors.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font" Target="fonts/font8.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viewProps" Target="viewProps.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notesMaster" Target="notesMasters/notesMaster1.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font" Target="fonts/font10.fntdata"/><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tableStyles" Target="tableStyles.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font" Target="fonts/font1.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font" Target="fonts/font12.fntdata"/><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font" Target="fonts/font13.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font" Target="fonts/font3.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font" Target="fonts/font14.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font" Target="fonts/font4.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font" Target="fonts/font5.fntdata"/><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font" Target="fonts/font16.fntdata"/><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font" Target="fonts/font7.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presProps" Target="presProps.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font" Target="fonts/font9.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theme" Target="theme/theme1.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handoutMaster" Target="handoutMasters/handoutMaster1.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font" Target="fonts/font11.fntdata"/><Relationship Id="rId1" Type="http://schemas.openxmlformats.org/officeDocument/2006/relationships/slideMaster" Target="slideMasters/slideMaster1.xml"/><Relationship Id="rId233" Type="http://schemas.openxmlformats.org/officeDocument/2006/relationships/slide" Target="slides/slide231.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74.jpeg"/><Relationship Id="rId7" Type="http://schemas.openxmlformats.org/officeDocument/2006/relationships/image" Target="../media/image283.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2.svg"/><Relationship Id="rId5" Type="http://schemas.openxmlformats.org/officeDocument/2006/relationships/image" Target="../media/image281.png"/><Relationship Id="rId10" Type="http://schemas.openxmlformats.org/officeDocument/2006/relationships/image" Target="../media/image286.svg"/><Relationship Id="rId4" Type="http://schemas.openxmlformats.org/officeDocument/2006/relationships/image" Target="../media/image275.jpeg"/><Relationship Id="rId9" Type="http://schemas.openxmlformats.org/officeDocument/2006/relationships/image" Target="../media/image285.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1.png"/><Relationship Id="rId17" Type="http://schemas.openxmlformats.org/officeDocument/2006/relationships/image" Target="../media/image286.svg"/><Relationship Id="rId2" Type="http://schemas.openxmlformats.org/officeDocument/2006/relationships/notesSlide" Target="../notesSlides/notesSlide217.xml"/><Relationship Id="rId16"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4.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3.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3.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2.svg"/><Relationship Id="rId5" Type="http://schemas.openxmlformats.org/officeDocument/2006/relationships/image" Target="../media/image299.png"/><Relationship Id="rId15" Type="http://schemas.openxmlformats.org/officeDocument/2006/relationships/image" Target="../media/image286.svg"/><Relationship Id="rId10" Type="http://schemas.openxmlformats.org/officeDocument/2006/relationships/image" Target="../media/image281.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5.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5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95.xml"/><Relationship Id="rId1" Type="http://schemas.openxmlformats.org/officeDocument/2006/relationships/slideLayout" Target="../slideLayouts/slideLayout2.xml"/><Relationship Id="rId4" Type="http://schemas.openxmlformats.org/officeDocument/2006/relationships/image" Target="../media/image357.sv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06.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1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309.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7.png"/></Relationships>
</file>

<file path=ppt/slides/_rels/slide315.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10.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39.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34.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48.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3.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4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44.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386.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 Type="http://schemas.openxmlformats.org/officeDocument/2006/relationships/notesSlide" Target="../notesSlides/notesSlide345.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7.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51.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0.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0.png"/><Relationship Id="rId10" Type="http://schemas.openxmlformats.org/officeDocument/2006/relationships/image" Target="../media/image393.png"/><Relationship Id="rId4" Type="http://schemas.openxmlformats.org/officeDocument/2006/relationships/image" Target="../media/image3870.png"/><Relationship Id="rId9" Type="http://schemas.openxmlformats.org/officeDocument/2006/relationships/image" Target="../media/image392.png"/></Relationships>
</file>

<file path=ppt/slides/_rels/slide352.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47.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49.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5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5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51.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57.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55.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61.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56.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62.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57.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63.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64.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59.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65.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0.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66.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61.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67.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68.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63.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69.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64.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65.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71.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66.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png"/><Relationship Id="rId22" Type="http://schemas.openxmlformats.org/officeDocument/2006/relationships/image" Target="../media/image5400.png"/><Relationship Id="rId27" Type="http://schemas.openxmlformats.org/officeDocument/2006/relationships/image" Target="../media/image5450.png"/></Relationships>
</file>

<file path=ppt/slides/_rels/slide372.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453.png"/><Relationship Id="rId2" Type="http://schemas.openxmlformats.org/officeDocument/2006/relationships/notesSlide" Target="../notesSlides/notesSlide367.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73.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68.xml"/><Relationship Id="rId1" Type="http://schemas.openxmlformats.org/officeDocument/2006/relationships/slideLayout" Target="../slideLayouts/slideLayout2.xml"/><Relationship Id="rId11" Type="http://schemas.openxmlformats.org/officeDocument/2006/relationships/image" Target="../media/image465.png"/><Relationship Id="rId10" Type="http://schemas.openxmlformats.org/officeDocument/2006/relationships/image" Target="../media/image5570.png"/></Relationships>
</file>

<file path=ppt/slides/_rels/slide374.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69.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94.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1.png"/><Relationship Id="rId3" Type="http://schemas.openxmlformats.org/officeDocument/2006/relationships/image" Target="../media/image605.png"/><Relationship Id="rId21" Type="http://schemas.openxmlformats.org/officeDocument/2006/relationships/image" Target="../media/image624.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19.png"/><Relationship Id="rId2" Type="http://schemas.openxmlformats.org/officeDocument/2006/relationships/notesSlide" Target="../notesSlides/notesSlide382.xml"/><Relationship Id="rId16" Type="http://schemas.openxmlformats.org/officeDocument/2006/relationships/image" Target="../media/image618.png"/><Relationship Id="rId20" Type="http://schemas.openxmlformats.org/officeDocument/2006/relationships/image" Target="../media/image623.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2.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89.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6.png"/><Relationship Id="rId3" Type="http://schemas.openxmlformats.org/officeDocument/2006/relationships/image" Target="../media/image605.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25.png"/><Relationship Id="rId2" Type="http://schemas.openxmlformats.org/officeDocument/2006/relationships/notesSlide" Target="../notesSlides/notesSlide383.xml"/><Relationship Id="rId16" Type="http://schemas.openxmlformats.org/officeDocument/2006/relationships/image" Target="../media/image618.png"/><Relationship Id="rId20"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7.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8" Type="http://schemas.openxmlformats.org/officeDocument/2006/relationships/image" Target="../media/image635.png"/><Relationship Id="rId3" Type="http://schemas.openxmlformats.org/officeDocument/2006/relationships/image" Target="../media/image629.png"/><Relationship Id="rId7" Type="http://schemas.openxmlformats.org/officeDocument/2006/relationships/image" Target="../media/image634.png"/><Relationship Id="rId2" Type="http://schemas.openxmlformats.org/officeDocument/2006/relationships/notesSlide" Target="../notesSlides/notesSlide386.xml"/><Relationship Id="rId1" Type="http://schemas.openxmlformats.org/officeDocument/2006/relationships/slideLayout" Target="../slideLayouts/slideLayout2.xml"/><Relationship Id="rId6" Type="http://schemas.openxmlformats.org/officeDocument/2006/relationships/image" Target="../media/image633.png"/><Relationship Id="rId5" Type="http://schemas.openxmlformats.org/officeDocument/2006/relationships/image" Target="../media/image632.png"/><Relationship Id="rId4" Type="http://schemas.openxmlformats.org/officeDocument/2006/relationships/image" Target="../media/image631.png"/></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notesSlide" Target="../notesSlides/notesSlide393.xml"/><Relationship Id="rId1" Type="http://schemas.openxmlformats.org/officeDocument/2006/relationships/slideLayout" Target="../slideLayouts/slideLayout2.xml"/><Relationship Id="rId4" Type="http://schemas.openxmlformats.org/officeDocument/2006/relationships/image" Target="../media/image638.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399.xml"/><Relationship Id="rId1" Type="http://schemas.openxmlformats.org/officeDocument/2006/relationships/slideLayout" Target="../slideLayouts/slideLayout2.xml"/><Relationship Id="rId4" Type="http://schemas.openxmlformats.org/officeDocument/2006/relationships/image" Target="../media/image641.png"/></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02.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09.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03.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642.png"/><Relationship Id="rId2" Type="http://schemas.openxmlformats.org/officeDocument/2006/relationships/notesSlide" Target="../notesSlides/notesSlide407.xml"/><Relationship Id="rId1" Type="http://schemas.openxmlformats.org/officeDocument/2006/relationships/slideLayout" Target="../slideLayouts/slideLayout2.xml"/><Relationship Id="rId4" Type="http://schemas.openxmlformats.org/officeDocument/2006/relationships/image" Target="../media/image643.png"/></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4638" y="3895592"/>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01204"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4614"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8206719" y="1337722"/>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56614" y="1398520"/>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91997" y="3122932"/>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70678" y="4796930"/>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39381"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17778"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58263"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36659"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 [3,4] ], [ [5,6], [7,8]]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490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30418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50803" y="404220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71514" y="4042201"/>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9202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60130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47923" y="4042201"/>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68634" y="4042201"/>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 [2] ],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8066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994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08621"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3977"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29332" y="4042179"/>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778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706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5741" y="4042179"/>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6452" y="4042179"/>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8924" y="415302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400171"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770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284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9225"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4367"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921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435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760899"/>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61048" y="6382588"/>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2963698" cy="3293209"/>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endParaRPr lang="ko-KR" altLang="en-US">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4995" y="343188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5058" y="34318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5109" y="343188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80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56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20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44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41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65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78842" y="34322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48895" y="343228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18946" y="343228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57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81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58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82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79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603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89150" y="342976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59202" y="3429758"/>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29254" y="342975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60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84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61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85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82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706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3937" y="342900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3989" y="342900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4041" y="342900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308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32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7009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33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30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54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r>
                            <a:rPr lang="en-US" altLang="ko-KR" sz="2400" i="1" smtClean="0">
                              <a:solidFill>
                                <a:schemeClr val="tx1"/>
                              </a:solidFill>
                              <a:latin typeface="Cambria Math" panose="02040503050406030204" pitchFamily="18" charset="0"/>
                              <a:ea typeface="Cambria Math" panose="02040503050406030204" pitchFamily="18" charset="0"/>
                            </a:rPr>
                            <m:t>−</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m:t>
                      </m:r>
                      <m:r>
                        <a:rPr lang="en-US" altLang="ko-KR" sz="2000" i="1">
                          <a:solidFill>
                            <a:srgbClr val="3399FF"/>
                          </a:solidFill>
                          <a:latin typeface="Cambria Math" panose="02040503050406030204" pitchFamily="18" charset="0"/>
                        </a:rPr>
                        <m:t>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r>
                            <a:rPr lang="en-US" altLang="ko-KR" sz="2400" i="1" smtClean="0">
                              <a:solidFill>
                                <a:srgbClr val="3399FF"/>
                              </a:solidFill>
                              <a:latin typeface="Cambria Math" panose="02040503050406030204" pitchFamily="18" charset="0"/>
                              <a:ea typeface="Cambria Math" panose="02040503050406030204" pitchFamily="18" charset="0"/>
                            </a:rPr>
                            <m:t>−</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FEF9305-ECFE-4A96-92FC-6C481D01432B}"/>
                  </a:ext>
                </a:extLst>
              </p:cNvPr>
              <p:cNvSpPr txBox="1"/>
              <p:nvPr/>
            </p:nvSpPr>
            <p:spPr>
              <a:xfrm>
                <a:off x="1063030"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r>
                      <a:rPr lang="en-US" altLang="ko-KR" sz="1800" i="1">
                        <a:solidFill>
                          <a:srgbClr val="000000"/>
                        </a:solidFill>
                        <a:latin typeface="Cambria Math" panose="02040503050406030204" pitchFamily="18" charset="0"/>
                        <a:ea typeface="Cambria Math" panose="02040503050406030204" pitchFamily="18" charset="0"/>
                      </a:rPr>
                      <m:t>−</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63030" y="5011355"/>
                <a:ext cx="7823552" cy="1498744"/>
              </a:xfrm>
              <a:prstGeom prst="rect">
                <a:avLst/>
              </a:prstGeom>
              <a:blipFill>
                <a:blip r:embed="rId7"/>
                <a:stretch>
                  <a:fillRect l="-623"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r>
                            <a:rPr lang="en-US" altLang="ko-KR" sz="2000" b="0" i="1" smtClean="0">
                              <a:solidFill>
                                <a:srgbClr val="000000"/>
                              </a:solidFill>
                              <a:latin typeface="Cambria Math" panose="02040503050406030204" pitchFamily="18" charset="0"/>
                              <a:ea typeface="Cambria Math" panose="02040503050406030204" pitchFamily="18" charset="0"/>
                            </a:rPr>
                            <m:t>−</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r>
                            <a:rPr lang="en-US" altLang="ko-KR" sz="2000" i="1">
                              <a:solidFill>
                                <a:srgbClr val="000000"/>
                              </a:solidFill>
                              <a:latin typeface="Cambria Math" panose="02040503050406030204" pitchFamily="18" charset="0"/>
                              <a:ea typeface="Cambria Math" panose="02040503050406030204" pitchFamily="18" charset="0"/>
                            </a:rPr>
                            <m:t>−</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728187" y="602531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704848" y="3952352"/>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D91E762-18F0-450B-A4DD-FE0626BBEDEF}"/>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E5949B2-5FBC-4B8E-BA79-E7C63AC8613B}"/>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5690F9A-637C-4F85-ACEC-2F99C0D5D91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D96884A-902A-4D0F-AB63-761D0E7CD4A8}"/>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98EA00F-3B1A-4568-962B-DB87788A861A}"/>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5F9F0F6-F216-40CC-B1A2-D69D4C2F4106}"/>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06B0E30-B085-4EDD-AD71-B3FF1B8510A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5B01976-1FCA-440C-9D05-75A9565CE491}"/>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CE92FB1-2954-4FAC-9225-528749140DE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직사각형 34">
                <a:extLst>
                  <a:ext uri="{FF2B5EF4-FFF2-40B4-BE49-F238E27FC236}">
                    <a16:creationId xmlns:a16="http://schemas.microsoft.com/office/drawing/2014/main" id="{C25EE198-4CC7-4912-A713-89B9C61F228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078F432E-1946-4DC8-9C16-ABE4F36ED44F}"/>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8C05166F-2419-457A-B1F0-1E8583F8FCA4}"/>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E7AC104-BB14-452F-976C-475425B015D9}"/>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2AC461DE-533F-4F6F-BCE6-7676F740829A}"/>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351A3974-81E4-4230-BD5F-B17459717178}"/>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88FB9C93-AF6E-453D-BF9F-D407E906A0BF}"/>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62"/>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27B1B14F-EA07-406C-9973-8E45E22774B0}"/>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4EC7BEC-516F-446F-A50F-166878F95AD6}"/>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E331977-EC43-427A-BBB8-962FF78B0EE5}"/>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1"/>
                <a:stretch>
                  <a:fillRect/>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0E34F9E9-BF6C-43EB-BD9C-EBAA72863187}"/>
              </a:ext>
            </a:extLst>
          </p:cNvPr>
          <p:cNvGrpSpPr/>
          <p:nvPr/>
        </p:nvGrpSpPr>
        <p:grpSpPr>
          <a:xfrm>
            <a:off x="-1329190" y="4463020"/>
            <a:ext cx="2899094" cy="1007810"/>
            <a:chOff x="-1329191" y="4129672"/>
            <a:chExt cx="3881967" cy="1349486"/>
          </a:xfrm>
        </p:grpSpPr>
        <p:sp>
          <p:nvSpPr>
            <p:cNvPr id="53" name="TextBox 52">
              <a:extLst>
                <a:ext uri="{FF2B5EF4-FFF2-40B4-BE49-F238E27FC236}">
                  <a16:creationId xmlns:a16="http://schemas.microsoft.com/office/drawing/2014/main" id="{67A20339-6591-4C4F-B069-AB491836D96B}"/>
                </a:ext>
              </a:extLst>
            </p:cNvPr>
            <p:cNvSpPr txBox="1"/>
            <p:nvPr/>
          </p:nvSpPr>
          <p:spPr>
            <a:xfrm>
              <a:off x="-1329191" y="4129672"/>
              <a:ext cx="1264697"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899303"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42866" y="4657165"/>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585051"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7" name="연결선: 꺾임 56">
              <a:extLst>
                <a:ext uri="{FF2B5EF4-FFF2-40B4-BE49-F238E27FC236}">
                  <a16:creationId xmlns:a16="http://schemas.microsoft.com/office/drawing/2014/main" id="{F2555B40-5EA5-445F-9A1C-477E4E4AE9A9}"/>
                </a:ext>
              </a:extLst>
            </p:cNvPr>
            <p:cNvCxnSpPr>
              <a:cxnSpLocks/>
              <a:stCxn id="54" idx="3"/>
              <a:endCxn id="55" idx="1"/>
            </p:cNvCxnSpPr>
            <p:nvPr/>
          </p:nvCxnSpPr>
          <p:spPr>
            <a:xfrm>
              <a:off x="-457118" y="4845094"/>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07001A-0459-4AAD-B535-4CF45DA82743}"/>
                </a:ext>
              </a:extLst>
            </p:cNvPr>
            <p:cNvSpPr txBox="1"/>
            <p:nvPr/>
          </p:nvSpPr>
          <p:spPr>
            <a:xfrm>
              <a:off x="237838" y="4173402"/>
              <a:ext cx="75598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1627220" y="4984612"/>
              <a:ext cx="92555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1627220" y="465438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069405" y="465438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2" name="연결선: 꺾임 61">
              <a:extLst>
                <a:ext uri="{FF2B5EF4-FFF2-40B4-BE49-F238E27FC236}">
                  <a16:creationId xmlns:a16="http://schemas.microsoft.com/office/drawing/2014/main" id="{E245D678-0BE5-4AA3-806C-BDE6C4121F96}"/>
                </a:ext>
              </a:extLst>
            </p:cNvPr>
            <p:cNvCxnSpPr>
              <a:cxnSpLocks/>
              <a:endCxn id="60" idx="1"/>
            </p:cNvCxnSpPr>
            <p:nvPr/>
          </p:nvCxnSpPr>
          <p:spPr>
            <a:xfrm>
              <a:off x="1027236" y="484231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2299AE-746D-4606-B4F4-9AB4403522B0}"/>
              </a:ext>
            </a:extLst>
          </p:cNvPr>
          <p:cNvSpPr txBox="1"/>
          <p:nvPr/>
        </p:nvSpPr>
        <p:spPr>
          <a:xfrm>
            <a:off x="7036432" y="4656675"/>
            <a:ext cx="47641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04400148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33989" y="976146"/>
            <a:ext cx="8143933"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err</a:t>
            </a:r>
            <a:r>
              <a:rPr lang="en-US" altLang="ko-KR" err="1">
                <a:solidFill>
                  <a:schemeClr val="tx1"/>
                </a:solidFill>
                <a:latin typeface="Consolas" panose="020B0609020204030204" pitchFamily="49" charset="0"/>
              </a:rPr>
              <a:t>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4B92093-5773-4436-B708-E77A54528CC2}"/>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A0C62A8-2969-4C66-85FC-2280AD4D393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F8876C7-6101-409A-8845-15A0C9F55EC9}"/>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B4BCD08-19A5-454B-AB70-6B087DBBABA4}"/>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CB20A01-2532-43E9-B952-3DCF733724B1}"/>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DD2A842-5CE5-47E3-95D7-1FBBC25DDDF0}"/>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7BB72E9-F378-4750-A314-61F5E4793CF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71ADA832-662A-4604-B424-BD7B392444B6}"/>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342EE441-AED4-41D2-A63C-E55C17B1BD1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직사각형 34">
                <a:extLst>
                  <a:ext uri="{FF2B5EF4-FFF2-40B4-BE49-F238E27FC236}">
                    <a16:creationId xmlns:a16="http://schemas.microsoft.com/office/drawing/2014/main" id="{F1F14DCD-795F-44BC-B49E-6B2A620DE6B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2B5C263-2E59-4709-A6B9-D0E9BA1F9E00}"/>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E766C7F-FABE-4373-9FAF-5F271D2F7DF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10F9127F-CBC3-4661-B100-DBD5022A0817}"/>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DAE026C-F645-4298-971F-B965758F6F77}"/>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7DC0B23B-EE74-458E-A273-7223A42E126D}"/>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60D3AD51-5D40-4C57-8437-F424836472EA}"/>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06E764A6-C881-411D-B0CB-28C56111977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1BC5B362-59A2-49A5-A1BF-A0CAE43EFAC6}"/>
                  </a:ext>
                </a:extLst>
              </p:cNvPr>
              <p:cNvSpPr txBox="1"/>
              <p:nvPr/>
            </p:nvSpPr>
            <p:spPr>
              <a:xfrm>
                <a:off x="2572422" y="5428266"/>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572422" y="5428266"/>
                <a:ext cx="5015604" cy="635559"/>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277135" y="5911417"/>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632262" y="5101619"/>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635730" y="2787676"/>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5086380" y="6225715"/>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820080" y="6224595"/>
            <a:ext cx="201048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(1,10) =&gt; (32,10)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55424" y="3479198"/>
            <a:ext cx="111601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55424" y="2281591"/>
            <a:ext cx="108074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951322" y="3649696"/>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71887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36506" y="2589727"/>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300792"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721528"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4142264"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563000"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721528"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4142264"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56300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300791"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852005" y="449688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36506" y="308889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5168859" y="448871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701791"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6122527"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6122527"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70179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254171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27800" y="308986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66399"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87135"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907871"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87135"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907871"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66398"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617612" y="446579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27800" y="35890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934466" y="445762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467398"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888134"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888134"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467397"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1536506" y="261700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06384" y="4538681"/>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61436"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82172"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102908"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82172"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102908"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61435"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1578109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11258" y="794118"/>
            <a:ext cx="8143933" cy="1384995"/>
          </a:xfrm>
          <a:prstGeom prst="rect">
            <a:avLst/>
          </a:prstGeom>
          <a:solidFill>
            <a:srgbClr val="E2E2F6"/>
          </a:solidFill>
        </p:spPr>
        <p:txBody>
          <a:bodyPr wrap="square">
            <a:spAutoFit/>
          </a:bodyPr>
          <a:lstStyle/>
          <a:p>
            <a:r>
              <a:rPr lang="en-US" altLang="ko-KR" sz="1400">
                <a:solidFill>
                  <a:srgbClr val="FF0000"/>
                </a:solidFill>
                <a:latin typeface="Consolas" panose="020B0609020204030204" pitchFamily="49" charset="0"/>
              </a:rPr>
              <a:t>for x, h in zip(seq[::-1][:10], </a:t>
            </a:r>
            <a:r>
              <a:rPr lang="en-US" altLang="ko-KR" sz="1400" err="1">
                <a:solidFill>
                  <a:srgbClr val="FF0000"/>
                </a:solidFill>
                <a:latin typeface="Consolas" panose="020B0609020204030204" pitchFamily="49" charset="0"/>
              </a:rPr>
              <a:t>self.h</a:t>
            </a:r>
            <a:r>
              <a:rPr lang="en-US" altLang="ko-KR" sz="1400">
                <a:solidFill>
                  <a:srgbClr val="FF0000"/>
                </a:solidFill>
                <a:latin typeface="Consolas" panose="020B0609020204030204" pitchFamily="49" charset="0"/>
              </a:rPr>
              <a:t>[:-1][::-1][:10]):</a:t>
            </a:r>
          </a:p>
          <a:p>
            <a:r>
              <a:rPr lang="en-US" altLang="ko-KR" sz="1400">
                <a:solidFill>
                  <a:schemeClr val="tx1"/>
                </a:solidFill>
                <a:latin typeface="Consolas" panose="020B0609020204030204" pitchFamily="49" charset="0"/>
              </a:rPr>
              <a:t>    w1h_grad += np.dot(</a:t>
            </a:r>
            <a:r>
              <a:rPr lang="en-US" altLang="ko-KR" sz="1400" err="1">
                <a:solidFill>
                  <a:schemeClr val="tx1"/>
                </a:solidFill>
                <a:latin typeface="Consolas" panose="020B0609020204030204" pitchFamily="49" charset="0"/>
              </a:rPr>
              <a:t>h.T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w1x_grad += np.dot(</a:t>
            </a:r>
            <a:r>
              <a:rPr lang="en-US" altLang="ko-KR" sz="1400" err="1">
                <a:solidFill>
                  <a:schemeClr val="tx1"/>
                </a:solidFill>
                <a:latin typeface="Consolas" panose="020B0609020204030204" pitchFamily="49" charset="0"/>
              </a:rPr>
              <a:t>x.T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b1_grad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이전 타임 스텝의 셀 직전까지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 np.dot(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self.w1h) * (1 - h ** 2)</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1BC5B362-59A2-49A5-A1BF-A0CAE43EFAC6}"/>
                  </a:ext>
                </a:extLst>
              </p:cNvPr>
              <p:cNvSpPr txBox="1"/>
              <p:nvPr/>
            </p:nvSpPr>
            <p:spPr>
              <a:xfrm>
                <a:off x="687016" y="5662084"/>
                <a:ext cx="4077911" cy="31207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687016" y="5662084"/>
                <a:ext cx="4077911" cy="312073"/>
              </a:xfrm>
              <a:prstGeom prst="rect">
                <a:avLst/>
              </a:prstGeom>
              <a:blipFill>
                <a:blip r:embed="rId3"/>
                <a:stretch>
                  <a:fillRect t="-3922" r="-897" b="-3529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E13D8C6-6A29-465B-A05D-2BD77E834638}"/>
                  </a:ext>
                </a:extLst>
              </p:cNvPr>
              <p:cNvSpPr txBox="1"/>
              <p:nvPr/>
            </p:nvSpPr>
            <p:spPr>
              <a:xfrm>
                <a:off x="1525870" y="2283215"/>
                <a:ext cx="8064110" cy="4104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sub>
                      </m:sSub>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525870" y="2283215"/>
                <a:ext cx="8064110" cy="410497"/>
              </a:xfrm>
              <a:prstGeom prst="rect">
                <a:avLst/>
              </a:prstGeom>
              <a:blipFill>
                <a:blip r:embed="rId4"/>
                <a:stretch>
                  <a:fillRect b="-298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8648DBD4-68CD-4EEC-B5B9-1365AFB1843B}"/>
                  </a:ext>
                </a:extLst>
              </p:cNvPr>
              <p:cNvSpPr txBox="1"/>
              <p:nvPr/>
            </p:nvSpPr>
            <p:spPr>
              <a:xfrm>
                <a:off x="1363185" y="3352191"/>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1800" b="0" i="1" smtClean="0">
                          <a:solidFill>
                            <a:srgbClr val="000000"/>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i="1" smtClean="0">
                              <a:solidFill>
                                <a:srgbClr val="FF0000"/>
                              </a:solidFill>
                              <a:latin typeface="Cambria Math" panose="02040503050406030204" pitchFamily="18" charset="0"/>
                            </a:rPr>
                            <m:t>𝑋</m:t>
                          </m:r>
                        </m:e>
                        <m:sub>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b="0" i="1" smtClean="0">
                              <a:solidFill>
                                <a:srgbClr val="FF0000"/>
                              </a:solidFill>
                              <a:latin typeface="Cambria Math" panose="02040503050406030204" pitchFamily="18" charset="0"/>
                              <a:ea typeface="Cambria Math" panose="02040503050406030204" pitchFamily="18" charset="0"/>
                            </a:rPr>
                          </m:ctrlPr>
                        </m:sSubPr>
                        <m:e>
                          <m:r>
                            <a:rPr lang="en-US" altLang="ko-KR" sz="1800" b="0" i="1" smtClean="0">
                              <a:solidFill>
                                <a:srgbClr val="FF0000"/>
                              </a:solidFill>
                              <a:latin typeface="Cambria Math" panose="02040503050406030204" pitchFamily="18" charset="0"/>
                              <a:ea typeface="Cambria Math" panose="02040503050406030204" pitchFamily="18" charset="0"/>
                            </a:rPr>
                            <m:t>𝑋</m:t>
                          </m:r>
                        </m:e>
                        <m:sub>
                          <m:r>
                            <a:rPr lang="en-US" altLang="ko-KR" sz="18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363185" y="3352191"/>
                <a:ext cx="6967391" cy="410497"/>
              </a:xfrm>
              <a:prstGeom prst="rect">
                <a:avLst/>
              </a:prstGeom>
              <a:blipFill>
                <a:blip r:embed="rId5"/>
                <a:stretch>
                  <a:fillRect b="-298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940766" y="2670450"/>
            <a:ext cx="443262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(10,32)(32,10) =&gt; (10,10)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940766" y="3820777"/>
            <a:ext cx="477246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(100,32)(32,10) =&gt; (100,10)</a:t>
            </a:r>
            <a:endParaRPr lang="ko-KR" altLang="en-US" sz="24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0FF9298E-647B-4C74-AF30-445264DE9D4B}"/>
                  </a:ext>
                </a:extLst>
              </p:cNvPr>
              <p:cNvSpPr txBox="1"/>
              <p:nvPr/>
            </p:nvSpPr>
            <p:spPr>
              <a:xfrm>
                <a:off x="1004157" y="4608126"/>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1004157" y="4608126"/>
                <a:ext cx="6967391" cy="410497"/>
              </a:xfrm>
              <a:prstGeom prst="rect">
                <a:avLst/>
              </a:prstGeom>
              <a:blipFill>
                <a:blip r:embed="rId6"/>
                <a:stretch>
                  <a:fillRect b="-2985"/>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940766" y="5092229"/>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(32,10) =&gt; (10,)</a:t>
            </a:r>
            <a:endParaRPr lang="ko-KR" altLang="en-US" sz="2400">
              <a:solidFill>
                <a:schemeClr val="tx1"/>
              </a:solidFill>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619482" y="2745742"/>
            <a:ext cx="970498" cy="96824"/>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619482" y="2842566"/>
            <a:ext cx="970498" cy="96824"/>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619482" y="2939390"/>
            <a:ext cx="970498" cy="96824"/>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619482" y="3036214"/>
            <a:ext cx="970498" cy="96824"/>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619482" y="3133038"/>
            <a:ext cx="970498" cy="96824"/>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619482" y="3229861"/>
            <a:ext cx="970498" cy="96824"/>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619482" y="3326685"/>
            <a:ext cx="970498" cy="96824"/>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619482" y="3423509"/>
            <a:ext cx="970498" cy="96824"/>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619482" y="3520332"/>
            <a:ext cx="970498" cy="96824"/>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619482" y="3617156"/>
            <a:ext cx="970498" cy="96824"/>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619482" y="3713980"/>
            <a:ext cx="970498" cy="96824"/>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619482" y="3810804"/>
            <a:ext cx="970498" cy="96824"/>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619482" y="3907628"/>
            <a:ext cx="970498" cy="96824"/>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619482" y="4004451"/>
            <a:ext cx="970498" cy="96824"/>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619482" y="4101275"/>
            <a:ext cx="970498" cy="96824"/>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619482" y="4198099"/>
            <a:ext cx="970498" cy="96824"/>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619482" y="4294922"/>
            <a:ext cx="970498" cy="96824"/>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619482" y="4391746"/>
            <a:ext cx="970498" cy="96824"/>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619482" y="4488570"/>
            <a:ext cx="970498" cy="96824"/>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619482" y="4585394"/>
            <a:ext cx="970498" cy="96824"/>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619482" y="4682218"/>
            <a:ext cx="970498" cy="96824"/>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619482" y="4779041"/>
            <a:ext cx="970498" cy="96824"/>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619482" y="4875865"/>
            <a:ext cx="970498" cy="96824"/>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619482" y="4972689"/>
            <a:ext cx="970498" cy="96824"/>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619482" y="5069512"/>
            <a:ext cx="970498" cy="96824"/>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619482" y="5166336"/>
            <a:ext cx="970498" cy="96824"/>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619482" y="5263160"/>
            <a:ext cx="970498" cy="96824"/>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619482" y="5359984"/>
            <a:ext cx="970498" cy="96824"/>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619482" y="5456808"/>
            <a:ext cx="970498" cy="96824"/>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619482" y="5553631"/>
            <a:ext cx="970498" cy="96824"/>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619482" y="5650455"/>
            <a:ext cx="970498" cy="96824"/>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619482" y="5747279"/>
            <a:ext cx="970498" cy="96824"/>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909954" y="2842566"/>
            <a:ext cx="398892" cy="316924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619482" y="6072527"/>
            <a:ext cx="970498" cy="96824"/>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mc:AlternateContent xmlns:mc="http://schemas.openxmlformats.org/markup-compatibility/2006">
        <mc:Choice xmlns:a14="http://schemas.microsoft.com/office/drawing/2010/main" Requires="a14">
          <p:sp>
            <p:nvSpPr>
              <p:cNvPr id="421" name="TextBox 420">
                <a:extLst>
                  <a:ext uri="{FF2B5EF4-FFF2-40B4-BE49-F238E27FC236}">
                    <a16:creationId xmlns:a16="http://schemas.microsoft.com/office/drawing/2014/main" id="{04F2281A-02E3-499C-9950-4C2E13179F3F}"/>
                  </a:ext>
                </a:extLst>
              </p:cNvPr>
              <p:cNvSpPr txBox="1"/>
              <p:nvPr/>
            </p:nvSpPr>
            <p:spPr>
              <a:xfrm>
                <a:off x="687016" y="5938655"/>
                <a:ext cx="5951245"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687016" y="5938655"/>
                <a:ext cx="5951245" cy="353558"/>
              </a:xfrm>
              <a:prstGeom prst="rect">
                <a:avLst/>
              </a:prstGeom>
              <a:blipFill>
                <a:blip r:embed="rId7"/>
                <a:stretch>
                  <a:fillRect b="-2413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2" name="TextBox 421">
                <a:extLst>
                  <a:ext uri="{FF2B5EF4-FFF2-40B4-BE49-F238E27FC236}">
                    <a16:creationId xmlns:a16="http://schemas.microsoft.com/office/drawing/2014/main" id="{B495AACF-2299-4BAC-912A-94A43AE06C9C}"/>
                  </a:ext>
                </a:extLst>
              </p:cNvPr>
              <p:cNvSpPr txBox="1"/>
              <p:nvPr/>
            </p:nvSpPr>
            <p:spPr>
              <a:xfrm>
                <a:off x="687016" y="6256712"/>
                <a:ext cx="7931338"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687016" y="6256712"/>
                <a:ext cx="7931338" cy="353558"/>
              </a:xfrm>
              <a:prstGeom prst="rect">
                <a:avLst/>
              </a:prstGeom>
              <a:blipFill>
                <a:blip r:embed="rId8"/>
                <a:stretch>
                  <a:fillRect b="-241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84472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2" name="TextBox 1">
            <a:extLst>
              <a:ext uri="{FF2B5EF4-FFF2-40B4-BE49-F238E27FC236}">
                <a16:creationId xmlns:a16="http://schemas.microsoft.com/office/drawing/2014/main" id="{1296CA63-C2F2-4AB3-BF3B-0EFCD21469A8}"/>
              </a:ext>
            </a:extLst>
          </p:cNvPr>
          <p:cNvSpPr txBox="1"/>
          <p:nvPr/>
        </p:nvSpPr>
        <p:spPr>
          <a:xfrm>
            <a:off x="572201"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sum=0</a:t>
            </a:r>
          </a:p>
          <a:p>
            <a:pPr algn="l"/>
            <a:r>
              <a:rPr lang="en-US" altLang="ko-KR" sz="2400">
                <a:solidFill>
                  <a:schemeClr val="tx1"/>
                </a:solidFill>
                <a:latin typeface="Consolas" panose="020B0609020204030204" pitchFamily="49" charset="0"/>
              </a:rPr>
              <a:t>for i in range(10):</a:t>
            </a:r>
          </a:p>
          <a:p>
            <a:pPr algn="l"/>
            <a:r>
              <a:rPr lang="en-US" altLang="ko-KR" sz="2400">
                <a:solidFill>
                  <a:schemeClr val="tx1"/>
                </a:solidFill>
                <a:latin typeface="Consolas" panose="020B0609020204030204" pitchFamily="49" charset="0"/>
              </a:rPr>
              <a:t>    sum = sum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1+2+3+4+5+6+7+8+9+10 </a:t>
            </a:r>
          </a:p>
          <a:p>
            <a:pPr algn="l"/>
            <a:r>
              <a:rPr lang="en-US" altLang="ko-KR" sz="2400">
                <a:solidFill>
                  <a:schemeClr val="tx1"/>
                </a:solidFill>
                <a:latin typeface="Consolas" panose="020B0609020204030204" pitchFamily="49" charset="0"/>
              </a:rPr>
              <a:t>print(sum)  </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72201" y="847082"/>
            <a:ext cx="110799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480790"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fact=1</a:t>
            </a:r>
          </a:p>
          <a:p>
            <a:pPr algn="l"/>
            <a:r>
              <a:rPr lang="en-US" altLang="ko-KR" sz="2400">
                <a:solidFill>
                  <a:schemeClr val="tx1"/>
                </a:solidFill>
                <a:latin typeface="Consolas" panose="020B0609020204030204" pitchFamily="49" charset="0"/>
              </a:rPr>
              <a:t>for i in range(5):</a:t>
            </a:r>
          </a:p>
          <a:p>
            <a:pPr algn="l"/>
            <a:r>
              <a:rPr lang="en-US" altLang="ko-KR" sz="2400">
                <a:solidFill>
                  <a:schemeClr val="tx1"/>
                </a:solidFill>
                <a:latin typeface="Consolas" panose="020B0609020204030204" pitchFamily="49" charset="0"/>
              </a:rPr>
              <a:t>    fact = fact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a:t>
            </a:r>
          </a:p>
          <a:p>
            <a:pPr algn="l"/>
            <a:r>
              <a:rPr lang="en-US" altLang="ko-KR" sz="2400">
                <a:solidFill>
                  <a:schemeClr val="tx1"/>
                </a:solidFill>
                <a:latin typeface="Consolas" panose="020B0609020204030204" pitchFamily="49" charset="0"/>
              </a:rPr>
              <a:t>print(fact)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8720468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r>
              <a:rPr lang="en-US" altLang="ko-KR" sz="1100">
                <a:solidFill>
                  <a:srgbClr val="3399FF"/>
                </a:solidFill>
                <a:latin typeface="Consolas" panose="020B0609020204030204" pitchFamily="49" charset="0"/>
                <a:ea typeface="고도 M" panose="02000503000000020004" pitchFamily="2" charset="-127"/>
              </a:rPr>
              <a:t>3200+1024+32  </a:t>
            </a:r>
            <a:r>
              <a:rPr lang="en-US" altLang="ko-KR" sz="1100">
                <a:solidFill>
                  <a:schemeClr val="tx1"/>
                </a:solidFill>
                <a:latin typeface="Consolas" panose="020B0609020204030204" pitchFamily="49" charset="0"/>
                <a:ea typeface="고도 M" panose="02000503000000020004" pitchFamily="2" charset="-127"/>
              </a:rPr>
              <a:t>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r>
              <a:rPr lang="en-US" altLang="ko-KR" sz="1100">
                <a:solidFill>
                  <a:srgbClr val="3399FF"/>
                </a:solidFill>
                <a:latin typeface="Consolas" panose="020B0609020204030204" pitchFamily="49" charset="0"/>
                <a:ea typeface="고도 M" panose="02000503000000020004" pitchFamily="2" charset="-127"/>
              </a:rPr>
              <a:t>32+1  ( </a:t>
            </a:r>
            <a:r>
              <a:rPr lang="ko-KR" altLang="en-US" sz="1100">
                <a:solidFill>
                  <a:srgbClr val="3399FF"/>
                </a:solidFill>
                <a:latin typeface="Consolas" panose="020B0609020204030204" pitchFamily="49" charset="0"/>
                <a:ea typeface="고도 M" panose="02000503000000020004" pitchFamily="2" charset="-127"/>
              </a:rPr>
              <a:t>입력뉴런수</a:t>
            </a:r>
            <a:r>
              <a:rPr lang="en-US" altLang="ko-KR" sz="1100">
                <a:solidFill>
                  <a:srgbClr val="3399FF"/>
                </a:solidFill>
                <a:latin typeface="Consolas" panose="020B0609020204030204" pitchFamily="49" charset="0"/>
                <a:ea typeface="고도 M" panose="02000503000000020004" pitchFamily="2" charset="-127"/>
              </a:rPr>
              <a:t>, </a:t>
            </a:r>
            <a:r>
              <a:rPr lang="ko-KR" altLang="en-US" sz="1100">
                <a:solidFill>
                  <a:srgbClr val="3399FF"/>
                </a:solidFill>
                <a:latin typeface="Consolas" panose="020B0609020204030204" pitchFamily="49" charset="0"/>
                <a:ea typeface="고도 M" panose="02000503000000020004" pitchFamily="2" charset="-127"/>
              </a:rPr>
              <a:t>출력 뉴런수 </a:t>
            </a:r>
            <a:r>
              <a:rPr lang="en-US" altLang="ko-KR" sz="1100">
                <a:solidFill>
                  <a:srgbClr val="3399FF"/>
                </a:solidFill>
                <a:latin typeface="Consolas" panose="020B0609020204030204" pitchFamily="49" charset="0"/>
                <a:ea typeface="고도 M" panose="02000503000000020004" pitchFamily="2" charset="-127"/>
              </a:rPr>
              <a:t>) =&gt; ( 32, 1 )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m:t>
                          </m:r>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61041</TotalTime>
  <Words>38199</Words>
  <Application>Microsoft Office PowerPoint</Application>
  <PresentationFormat>사용자 지정</PresentationFormat>
  <Paragraphs>8657</Paragraphs>
  <Slides>414</Slides>
  <Notes>408</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414</vt:i4>
      </vt:variant>
    </vt:vector>
  </HeadingPairs>
  <TitlesOfParts>
    <vt:vector size="429" baseType="lpstr">
      <vt:lpstr>고도 B</vt:lpstr>
      <vt:lpstr>나눔스퀘어 ExtraBold</vt:lpstr>
      <vt:lpstr>Wingdings</vt:lpstr>
      <vt:lpstr>Consolas</vt:lpstr>
      <vt:lpstr>굴림</vt:lpstr>
      <vt:lpstr>맑은 고딕</vt:lpstr>
      <vt:lpstr>고도 M</vt:lpstr>
      <vt:lpstr>Microsoft Sans Serif</vt:lpstr>
      <vt:lpstr>Cambria Math</vt:lpstr>
      <vt:lpstr>Arial</vt:lpstr>
      <vt:lpstr>Candara</vt:lpstr>
      <vt:lpstr>맑은 고딕</vt:lpstr>
      <vt:lpstr>Calvin</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3334</cp:revision>
  <dcterms:created xsi:type="dcterms:W3CDTF">2008-02-04T08:04:25Z</dcterms:created>
  <dcterms:modified xsi:type="dcterms:W3CDTF">2020-10-11T05:54:38Z</dcterms:modified>
</cp:coreProperties>
</file>